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70E4CBB-0AE1-BB4B-B9E1-8D51854AFCC1}"/>
              </a:ext>
            </a:extLst>
          </p:cNvPr>
          <p:cNvSpPr txBox="1"/>
          <p:nvPr/>
        </p:nvSpPr>
        <p:spPr>
          <a:xfrm>
            <a:off x="8381999" y="5229922"/>
            <a:ext cx="298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21851465</a:t>
            </a:r>
            <a:r>
              <a:rPr kumimoji="1" lang="zh-CN" altLang="en-US" dirty="0"/>
              <a:t> 徐超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2018.12.19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874783-C2E6-864D-B254-E064105BE04B}"/>
              </a:ext>
            </a:extLst>
          </p:cNvPr>
          <p:cNvSpPr txBox="1"/>
          <p:nvPr/>
        </p:nvSpPr>
        <p:spPr>
          <a:xfrm>
            <a:off x="3384394" y="1773043"/>
            <a:ext cx="5423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dirty="0" err="1"/>
              <a:t>MovieBank</a:t>
            </a:r>
            <a:endParaRPr kumimoji="1"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802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14" y="299845"/>
            <a:ext cx="4267200" cy="523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58842" y="2649304"/>
            <a:ext cx="883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当前网络访问使用的是原生的</a:t>
            </a:r>
            <a:r>
              <a:rPr lang="en-US" altLang="zh-CN" sz="2400" dirty="0" err="1"/>
              <a:t>NSURLSession</a:t>
            </a:r>
            <a:r>
              <a:rPr lang="zh-CN" altLang="zh-CN" sz="2400" dirty="0"/>
              <a:t>，计划使用</a:t>
            </a:r>
            <a:r>
              <a:rPr lang="en-US" altLang="zh-CN" sz="2400" dirty="0" err="1">
                <a:solidFill>
                  <a:srgbClr val="FFC000"/>
                </a:solidFill>
              </a:rPr>
              <a:t>AFNetworking</a:t>
            </a:r>
            <a:r>
              <a:rPr lang="zh-CN" altLang="zh-CN" sz="2400" dirty="0">
                <a:solidFill>
                  <a:srgbClr val="FFC000"/>
                </a:solidFill>
              </a:rPr>
              <a:t>框架</a:t>
            </a:r>
            <a:r>
              <a:rPr lang="zh-CN" altLang="zh-CN" sz="2400" dirty="0"/>
              <a:t>替换，并提供网络状态的实时检测 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zh-CN" sz="2400" dirty="0"/>
              <a:t>当前的本地数据持久化使用的是</a:t>
            </a:r>
            <a:r>
              <a:rPr lang="en-US" altLang="zh-CN" sz="2400" dirty="0" err="1"/>
              <a:t>NSKeyedArchiver</a:t>
            </a:r>
            <a:r>
              <a:rPr lang="zh-CN" altLang="zh-CN" sz="2400" dirty="0"/>
              <a:t>归档，计划使用</a:t>
            </a:r>
            <a:r>
              <a:rPr lang="en-US" altLang="zh-CN" sz="2400" dirty="0">
                <a:solidFill>
                  <a:srgbClr val="FFC000"/>
                </a:solidFill>
              </a:rPr>
              <a:t>FMDB</a:t>
            </a:r>
            <a:r>
              <a:rPr lang="zh-CN" altLang="zh-CN" sz="2400" dirty="0">
                <a:solidFill>
                  <a:srgbClr val="FFC000"/>
                </a:solidFill>
              </a:rPr>
              <a:t>框架操作</a:t>
            </a:r>
            <a:r>
              <a:rPr lang="en-US" altLang="zh-CN" sz="2400" dirty="0">
                <a:solidFill>
                  <a:srgbClr val="FFC000"/>
                </a:solidFill>
              </a:rPr>
              <a:t>SQLite</a:t>
            </a:r>
            <a:r>
              <a:rPr lang="zh-CN" altLang="zh-CN" sz="2400" dirty="0">
                <a:solidFill>
                  <a:srgbClr val="FFC000"/>
                </a:solidFill>
              </a:rPr>
              <a:t>数据库</a:t>
            </a:r>
            <a:r>
              <a:rPr lang="zh-CN" altLang="zh-CN" sz="2400" dirty="0"/>
              <a:t>实现数据持有化，以获得更好的存</a:t>
            </a:r>
            <a:r>
              <a:rPr lang="zh-CN" altLang="en-US" sz="2400" dirty="0"/>
              <a:t>取</a:t>
            </a:r>
            <a:r>
              <a:rPr lang="zh-CN" altLang="zh-CN" sz="2400" dirty="0"/>
              <a:t>性能 </a:t>
            </a:r>
            <a:endParaRPr lang="en-US" altLang="zh-CN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7101E6-E71F-D44D-AF52-FD1840BC8F4A}"/>
              </a:ext>
            </a:extLst>
          </p:cNvPr>
          <p:cNvSpPr txBox="1"/>
          <p:nvPr/>
        </p:nvSpPr>
        <p:spPr>
          <a:xfrm>
            <a:off x="0" y="299845"/>
            <a:ext cx="427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  </a:t>
            </a:r>
            <a:r>
              <a:rPr lang="en-US" altLang="zh-CN" sz="2800" dirty="0"/>
              <a:t>4</a:t>
            </a:r>
            <a:r>
              <a:rPr lang="zh-CN" altLang="en-US" sz="2800" dirty="0"/>
              <a:t>       改善计划</a:t>
            </a:r>
          </a:p>
        </p:txBody>
      </p:sp>
    </p:spTree>
    <p:extLst>
      <p:ext uri="{BB962C8B-B14F-4D97-AF65-F5344CB8AC3E}">
        <p14:creationId xmlns:p14="http://schemas.microsoft.com/office/powerpoint/2010/main" val="223026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61217" y="3020485"/>
            <a:ext cx="6469566" cy="817030"/>
          </a:xfrm>
        </p:spPr>
        <p:txBody>
          <a:bodyPr>
            <a:noAutofit/>
          </a:bodyPr>
          <a:lstStyle/>
          <a:p>
            <a:pPr algn="ctr"/>
            <a:r>
              <a:rPr lang="zh-CN" altLang="en-US" dirty="0"/>
              <a:t>请老师批评指正！</a:t>
            </a:r>
          </a:p>
        </p:txBody>
      </p:sp>
    </p:spTree>
    <p:extLst>
      <p:ext uri="{BB962C8B-B14F-4D97-AF65-F5344CB8AC3E}">
        <p14:creationId xmlns:p14="http://schemas.microsoft.com/office/powerpoint/2010/main" val="95040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034973" y="1581924"/>
            <a:ext cx="88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7012873" y="1581924"/>
            <a:ext cx="290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概述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34973" y="2625716"/>
            <a:ext cx="88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7012873" y="2625716"/>
            <a:ext cx="290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功能说明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34973" y="3669508"/>
            <a:ext cx="88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7012873" y="3669508"/>
            <a:ext cx="290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整体演示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34973" y="4713300"/>
            <a:ext cx="88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4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012873" y="4713300"/>
            <a:ext cx="290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改善计划</a:t>
            </a:r>
          </a:p>
        </p:txBody>
      </p:sp>
      <p:sp>
        <p:nvSpPr>
          <p:cNvPr id="18" name="文本框 17"/>
          <p:cNvSpPr txBox="1"/>
          <p:nvPr/>
        </p:nvSpPr>
        <p:spPr>
          <a:xfrm rot="10800000">
            <a:off x="2183541" y="1545570"/>
            <a:ext cx="1292662" cy="35636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7200" dirty="0"/>
              <a:t>OUTLINE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7838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14" y="299845"/>
            <a:ext cx="4267200" cy="523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58842" y="1589939"/>
            <a:ext cx="8839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本</a:t>
            </a:r>
            <a:r>
              <a:rPr lang="en-US" altLang="zh-CN" sz="2400" dirty="0"/>
              <a:t>APP</a:t>
            </a:r>
            <a:r>
              <a:rPr lang="zh-CN" altLang="zh-CN" sz="2400" dirty="0"/>
              <a:t>是一个</a:t>
            </a:r>
            <a:r>
              <a:rPr lang="zh-CN" altLang="zh-CN" sz="2400" dirty="0">
                <a:solidFill>
                  <a:srgbClr val="FFC000"/>
                </a:solidFill>
              </a:rPr>
              <a:t>电影收藏库</a:t>
            </a:r>
            <a:r>
              <a:rPr lang="zh-CN" altLang="zh-CN" sz="2400" dirty="0"/>
              <a:t>，收录电影的标题、年代、评分、导演、主演、简介等基本信息，用户可以自由创建库文件夹实现对电影的分类收藏整理</a:t>
            </a:r>
            <a:endParaRPr lang="en-US" altLang="zh-CN" sz="2400" dirty="0"/>
          </a:p>
          <a:p>
            <a:endParaRPr lang="zh-CN" altLang="zh-CN" sz="2400" dirty="0"/>
          </a:p>
          <a:p>
            <a:r>
              <a:rPr lang="zh-CN" altLang="zh-CN" sz="2400" dirty="0"/>
              <a:t>已存储在库中的电影数据会保存在</a:t>
            </a:r>
            <a:r>
              <a:rPr lang="zh-CN" altLang="zh-CN" sz="2400" dirty="0">
                <a:solidFill>
                  <a:srgbClr val="FFC000"/>
                </a:solidFill>
              </a:rPr>
              <a:t>本地</a:t>
            </a:r>
            <a:r>
              <a:rPr lang="zh-CN" altLang="zh-CN" sz="2400" dirty="0"/>
              <a:t>，新增、更新数据时需要访问</a:t>
            </a:r>
            <a:r>
              <a:rPr lang="zh-CN" altLang="zh-CN" sz="2400" dirty="0">
                <a:solidFill>
                  <a:srgbClr val="FFC000"/>
                </a:solidFill>
              </a:rPr>
              <a:t>网络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zh-CN" sz="2400" dirty="0">
                <a:solidFill>
                  <a:srgbClr val="FFC000"/>
                </a:solidFill>
              </a:rPr>
              <a:t>开发环境</a:t>
            </a:r>
            <a:r>
              <a:rPr lang="zh-CN" altLang="en-US" sz="2400" dirty="0"/>
              <a:t>：</a:t>
            </a:r>
            <a:r>
              <a:rPr lang="en-US" altLang="zh-CN" sz="2400" dirty="0"/>
              <a:t>macOS Mojave 10.14.1</a:t>
            </a:r>
            <a:r>
              <a:rPr lang="zh-CN" altLang="zh-CN" sz="2400" dirty="0"/>
              <a:t>、</a:t>
            </a:r>
            <a:r>
              <a:rPr lang="en-US" altLang="zh-CN" sz="2400" dirty="0" err="1"/>
              <a:t>Xcode</a:t>
            </a:r>
            <a:r>
              <a:rPr lang="en-US" altLang="zh-CN" sz="2400" dirty="0"/>
              <a:t> 10.1</a:t>
            </a:r>
          </a:p>
          <a:p>
            <a:r>
              <a:rPr lang="zh-CN" altLang="zh-CN" sz="2400" dirty="0">
                <a:solidFill>
                  <a:srgbClr val="FFC000"/>
                </a:solidFill>
              </a:rPr>
              <a:t>测试环境</a:t>
            </a:r>
            <a:r>
              <a:rPr lang="zh-CN" altLang="en-US" sz="2400" dirty="0"/>
              <a:t>：</a:t>
            </a:r>
            <a:r>
              <a:rPr lang="en-US" altLang="zh-CN" sz="2400" dirty="0"/>
              <a:t>iPhone X 12.1</a:t>
            </a:r>
            <a:r>
              <a:rPr lang="zh-CN" altLang="zh-CN" sz="2400" dirty="0"/>
              <a:t>模拟器、</a:t>
            </a:r>
            <a:r>
              <a:rPr lang="en-US" altLang="zh-CN" sz="2400" dirty="0"/>
              <a:t>iPhone 5s 12.1</a:t>
            </a:r>
            <a:r>
              <a:rPr lang="zh-CN" altLang="zh-CN" sz="2400" dirty="0"/>
              <a:t>模拟器</a:t>
            </a:r>
            <a:endParaRPr lang="en-US" altLang="zh-CN" sz="2400" dirty="0"/>
          </a:p>
          <a:p>
            <a:r>
              <a:rPr lang="zh-CN" altLang="zh-CN" sz="2400" dirty="0">
                <a:solidFill>
                  <a:srgbClr val="FFC000"/>
                </a:solidFill>
              </a:rPr>
              <a:t>第三方库</a:t>
            </a:r>
            <a:r>
              <a:rPr lang="zh-CN" altLang="en-US" sz="2400" dirty="0"/>
              <a:t>：</a:t>
            </a:r>
            <a:r>
              <a:rPr lang="en-US" altLang="zh-CN" sz="2400" dirty="0"/>
              <a:t>Masonry</a:t>
            </a:r>
            <a:endParaRPr lang="zh-CN" altLang="zh-CN" sz="2400" dirty="0"/>
          </a:p>
          <a:p>
            <a:endParaRPr lang="zh-CN" altLang="zh-CN" sz="2800" dirty="0"/>
          </a:p>
          <a:p>
            <a:r>
              <a:rPr lang="zh-CN" altLang="en-US" sz="2000" dirty="0"/>
              <a:t>*</a:t>
            </a:r>
            <a:r>
              <a:rPr lang="zh-CN" altLang="zh-CN" sz="2000" dirty="0"/>
              <a:t>本</a:t>
            </a:r>
            <a:r>
              <a:rPr lang="en-US" altLang="zh-CN" sz="2000" dirty="0"/>
              <a:t>APP</a:t>
            </a:r>
            <a:r>
              <a:rPr lang="zh-CN" altLang="zh-CN" sz="2000" dirty="0"/>
              <a:t>只用于个人学习交流，所有电影数据均获取自豆瓣电影，版权归豆瓣电影所有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7101E6-E71F-D44D-AF52-FD1840BC8F4A}"/>
              </a:ext>
            </a:extLst>
          </p:cNvPr>
          <p:cNvSpPr txBox="1"/>
          <p:nvPr/>
        </p:nvSpPr>
        <p:spPr>
          <a:xfrm>
            <a:off x="0" y="299845"/>
            <a:ext cx="427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    </a:t>
            </a:r>
            <a:r>
              <a:rPr lang="en-US" altLang="zh-CN" sz="2800" dirty="0"/>
              <a:t>1</a:t>
            </a:r>
            <a:r>
              <a:rPr lang="zh-CN" altLang="en-US" sz="2800" dirty="0"/>
              <a:t>       概述</a:t>
            </a:r>
          </a:p>
        </p:txBody>
      </p:sp>
    </p:spTree>
    <p:extLst>
      <p:ext uri="{BB962C8B-B14F-4D97-AF65-F5344CB8AC3E}">
        <p14:creationId xmlns:p14="http://schemas.microsoft.com/office/powerpoint/2010/main" val="23824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14" y="299845"/>
            <a:ext cx="4267200" cy="523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365377" y="1806376"/>
            <a:ext cx="4075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</a:rPr>
              <a:t>电影库列表页</a:t>
            </a:r>
            <a:endParaRPr lang="en-US" altLang="zh-CN" sz="2800" b="1" dirty="0">
              <a:solidFill>
                <a:srgbClr val="FFC000"/>
              </a:solidFill>
            </a:endParaRPr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zh-CN" sz="2400" dirty="0"/>
              <a:t>本页面提供电影库管理能力，用户可以</a:t>
            </a:r>
            <a:r>
              <a:rPr lang="zh-CN" altLang="zh-CN" sz="2400" dirty="0">
                <a:solidFill>
                  <a:srgbClr val="FFC000"/>
                </a:solidFill>
              </a:rPr>
              <a:t>添加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FFC000"/>
                </a:solidFill>
              </a:rPr>
              <a:t>删除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FFC000"/>
                </a:solidFill>
              </a:rPr>
              <a:t>重命名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FFC000"/>
                </a:solidFill>
              </a:rPr>
              <a:t>重排序</a:t>
            </a:r>
            <a:r>
              <a:rPr lang="zh-CN" altLang="zh-CN" sz="2400" dirty="0"/>
              <a:t>电影库</a:t>
            </a:r>
            <a:endParaRPr lang="en-US" altLang="zh-CN" sz="2400" dirty="0"/>
          </a:p>
          <a:p>
            <a:endParaRPr lang="zh-CN" altLang="zh-CN" sz="2400" dirty="0"/>
          </a:p>
          <a:p>
            <a:r>
              <a:rPr lang="zh-CN" altLang="zh-CN" sz="2400" dirty="0"/>
              <a:t>电影库不允许重名，在进行添加和重命名操作时，会自动进行</a:t>
            </a:r>
            <a:r>
              <a:rPr lang="zh-CN" altLang="zh-CN" sz="2400" dirty="0">
                <a:solidFill>
                  <a:srgbClr val="FFC000"/>
                </a:solidFill>
              </a:rPr>
              <a:t>重名检查</a:t>
            </a:r>
            <a:endParaRPr lang="zh-CN" altLang="zh-CN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F41469-8428-FF47-9F36-741F138C8C26}"/>
              </a:ext>
            </a:extLst>
          </p:cNvPr>
          <p:cNvSpPr txBox="1"/>
          <p:nvPr/>
        </p:nvSpPr>
        <p:spPr>
          <a:xfrm>
            <a:off x="0" y="299845"/>
            <a:ext cx="427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  </a:t>
            </a:r>
            <a:r>
              <a:rPr lang="en-US" altLang="zh-CN" sz="2800" dirty="0"/>
              <a:t>2</a:t>
            </a:r>
            <a:r>
              <a:rPr lang="zh-CN" altLang="en-US" sz="2800" dirty="0"/>
              <a:t>       功能说明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F9D703-6722-144D-A4E3-84727C68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60" y="1450896"/>
            <a:ext cx="2160000" cy="46812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96D8B3-A10E-964E-A2CE-F4971C41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1450896"/>
            <a:ext cx="2160000" cy="46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2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14" y="299845"/>
            <a:ext cx="4267200" cy="523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65738" y="1450895"/>
            <a:ext cx="40757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FFC000"/>
                </a:solidFill>
              </a:rPr>
              <a:t>电影列表页 </a:t>
            </a:r>
            <a:endParaRPr lang="en-US" altLang="zh-CN" sz="2800" b="1" dirty="0">
              <a:solidFill>
                <a:srgbClr val="FFC000"/>
              </a:solidFill>
            </a:endParaRPr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zh-CN" sz="2400" dirty="0"/>
              <a:t>本页面提供电影管理能力，用户可以</a:t>
            </a:r>
            <a:r>
              <a:rPr lang="zh-CN" altLang="zh-CN" sz="2400" dirty="0">
                <a:solidFill>
                  <a:srgbClr val="FFC000"/>
                </a:solidFill>
              </a:rPr>
              <a:t>查看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FFC000"/>
                </a:solidFill>
              </a:rPr>
              <a:t>删除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FFC000"/>
                </a:solidFill>
              </a:rPr>
              <a:t>搜索</a:t>
            </a:r>
            <a:r>
              <a:rPr lang="zh-CN" altLang="zh-CN" sz="2400" dirty="0"/>
              <a:t>已存储的电影数据，并提供一个前往搜索新电影的页面的跳转按钮</a:t>
            </a:r>
            <a:endParaRPr lang="en-US" altLang="zh-CN" sz="2400" dirty="0"/>
          </a:p>
          <a:p>
            <a:endParaRPr lang="zh-CN" altLang="zh-CN" sz="2400" dirty="0"/>
          </a:p>
          <a:p>
            <a:r>
              <a:rPr lang="zh-CN" altLang="zh-CN" sz="2400" dirty="0"/>
              <a:t>本页面每个项目的标题会</a:t>
            </a:r>
            <a:r>
              <a:rPr lang="zh-CN" altLang="zh-CN" sz="2400" dirty="0">
                <a:solidFill>
                  <a:srgbClr val="FFC000"/>
                </a:solidFill>
              </a:rPr>
              <a:t>自动命名</a:t>
            </a:r>
            <a:r>
              <a:rPr lang="zh-CN" altLang="zh-CN" sz="2400" dirty="0"/>
              <a:t>成“电影名</a:t>
            </a:r>
            <a:r>
              <a:rPr lang="en-US" altLang="zh-CN" sz="2400" dirty="0"/>
              <a:t>(</a:t>
            </a:r>
            <a:r>
              <a:rPr lang="zh-CN" altLang="zh-CN" sz="2400" dirty="0"/>
              <a:t>上映年份</a:t>
            </a:r>
            <a:r>
              <a:rPr lang="en-US" altLang="zh-CN" sz="2400" dirty="0"/>
              <a:t>)</a:t>
            </a:r>
            <a:r>
              <a:rPr lang="zh-CN" altLang="zh-CN" sz="2400" dirty="0"/>
              <a:t>”的格式，并按</a:t>
            </a:r>
            <a:r>
              <a:rPr lang="zh-CN" altLang="zh-CN" sz="2400" dirty="0">
                <a:solidFill>
                  <a:srgbClr val="FFC000"/>
                </a:solidFill>
              </a:rPr>
              <a:t>字典序排序</a:t>
            </a:r>
            <a:endParaRPr lang="zh-CN" altLang="zh-CN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F41469-8428-FF47-9F36-741F138C8C26}"/>
              </a:ext>
            </a:extLst>
          </p:cNvPr>
          <p:cNvSpPr txBox="1"/>
          <p:nvPr/>
        </p:nvSpPr>
        <p:spPr>
          <a:xfrm>
            <a:off x="0" y="299845"/>
            <a:ext cx="427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  </a:t>
            </a:r>
            <a:r>
              <a:rPr lang="en-US" altLang="zh-CN" sz="2800" dirty="0"/>
              <a:t>2</a:t>
            </a:r>
            <a:r>
              <a:rPr lang="zh-CN" altLang="en-US" sz="2800" dirty="0"/>
              <a:t>       功能说明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993842-5AB7-0646-B2ED-E9913172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35" y="1450897"/>
            <a:ext cx="2160000" cy="4681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8CE952-3A1A-CB48-BD86-1D5119D8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79" y="1450895"/>
            <a:ext cx="2160000" cy="46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14" y="299845"/>
            <a:ext cx="4267200" cy="523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41631" y="2175708"/>
            <a:ext cx="407577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</a:rPr>
              <a:t>新</a:t>
            </a:r>
            <a:r>
              <a:rPr lang="zh-CN" altLang="zh-CN" sz="2800" b="1" dirty="0">
                <a:solidFill>
                  <a:srgbClr val="FFC000"/>
                </a:solidFill>
              </a:rPr>
              <a:t>电影</a:t>
            </a:r>
            <a:r>
              <a:rPr lang="zh-CN" altLang="en-US" sz="2800" b="1" dirty="0">
                <a:solidFill>
                  <a:srgbClr val="FFC000"/>
                </a:solidFill>
              </a:rPr>
              <a:t>搜索</a:t>
            </a:r>
            <a:r>
              <a:rPr lang="zh-CN" altLang="zh-CN" sz="2800" b="1" dirty="0">
                <a:solidFill>
                  <a:srgbClr val="FFC000"/>
                </a:solidFill>
              </a:rPr>
              <a:t>页 </a:t>
            </a:r>
            <a:endParaRPr lang="en-US" altLang="zh-CN" sz="2800" b="1" dirty="0">
              <a:solidFill>
                <a:srgbClr val="FFC000"/>
              </a:solidFill>
            </a:endParaRPr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zh-CN" sz="2400" dirty="0"/>
              <a:t>本页面提供新电影搜索功能，用户输入关键字后会</a:t>
            </a:r>
            <a:r>
              <a:rPr lang="zh-CN" altLang="zh-CN" sz="2400" dirty="0">
                <a:solidFill>
                  <a:srgbClr val="FFC000"/>
                </a:solidFill>
              </a:rPr>
              <a:t>调用豆瓣电影</a:t>
            </a:r>
            <a:r>
              <a:rPr lang="en-US" altLang="zh-CN" sz="2400" dirty="0">
                <a:solidFill>
                  <a:srgbClr val="FFC000"/>
                </a:solidFill>
              </a:rPr>
              <a:t>API</a:t>
            </a:r>
            <a:r>
              <a:rPr lang="zh-CN" altLang="zh-CN" sz="2400" dirty="0">
                <a:solidFill>
                  <a:srgbClr val="FFC000"/>
                </a:solidFill>
              </a:rPr>
              <a:t>返回搜索结果</a:t>
            </a:r>
            <a:r>
              <a:rPr lang="zh-CN" altLang="zh-CN" sz="2400" dirty="0"/>
              <a:t>，每个电影项目的命名方式与前述相同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F41469-8428-FF47-9F36-741F138C8C26}"/>
              </a:ext>
            </a:extLst>
          </p:cNvPr>
          <p:cNvSpPr txBox="1"/>
          <p:nvPr/>
        </p:nvSpPr>
        <p:spPr>
          <a:xfrm>
            <a:off x="0" y="299845"/>
            <a:ext cx="427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  </a:t>
            </a:r>
            <a:r>
              <a:rPr lang="en-US" altLang="zh-CN" sz="2800" dirty="0"/>
              <a:t>2</a:t>
            </a:r>
            <a:r>
              <a:rPr lang="zh-CN" altLang="en-US" sz="2800" dirty="0"/>
              <a:t>       功能说明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B60602-D507-E443-ABBA-714A1741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57" y="1450895"/>
            <a:ext cx="2160000" cy="46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17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14" y="299845"/>
            <a:ext cx="4267200" cy="523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65738" y="1830035"/>
            <a:ext cx="40757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rgbClr val="FFC000"/>
                </a:solidFill>
              </a:rPr>
              <a:t>电影</a:t>
            </a:r>
            <a:r>
              <a:rPr lang="zh-CN" altLang="en-US" sz="2800" b="1" dirty="0">
                <a:solidFill>
                  <a:srgbClr val="FFC000"/>
                </a:solidFill>
              </a:rPr>
              <a:t>详情</a:t>
            </a:r>
            <a:r>
              <a:rPr lang="zh-CN" altLang="zh-CN" sz="2800" b="1" dirty="0">
                <a:solidFill>
                  <a:srgbClr val="FFC000"/>
                </a:solidFill>
              </a:rPr>
              <a:t>页 </a:t>
            </a:r>
            <a:endParaRPr lang="en-US" altLang="zh-CN" sz="2800" b="1" dirty="0">
              <a:solidFill>
                <a:srgbClr val="FFC000"/>
              </a:solidFill>
            </a:endParaRPr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zh-CN" sz="2400" dirty="0"/>
              <a:t>本页面可用电影列表页和新电影搜索页跳转进入，提供</a:t>
            </a:r>
            <a:r>
              <a:rPr lang="zh-CN" altLang="zh-CN" sz="2400" dirty="0">
                <a:solidFill>
                  <a:srgbClr val="FFC000"/>
                </a:solidFill>
              </a:rPr>
              <a:t>浏览电影详细信息</a:t>
            </a:r>
            <a:r>
              <a:rPr lang="zh-CN" altLang="zh-CN" sz="2400" dirty="0"/>
              <a:t>的功能，此外提供</a:t>
            </a:r>
            <a:r>
              <a:rPr lang="zh-CN" altLang="zh-CN" sz="2400" dirty="0">
                <a:solidFill>
                  <a:srgbClr val="FFC000"/>
                </a:solidFill>
              </a:rPr>
              <a:t>添加新电影到库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FFC000"/>
                </a:solidFill>
              </a:rPr>
              <a:t>从库中删除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FFC000"/>
                </a:solidFill>
              </a:rPr>
              <a:t>更新电影数据</a:t>
            </a:r>
            <a:r>
              <a:rPr lang="zh-CN" altLang="zh-CN" sz="2400" dirty="0"/>
              <a:t>、</a:t>
            </a:r>
            <a:r>
              <a:rPr lang="zh-CN" altLang="zh-CN" sz="2400" dirty="0">
                <a:solidFill>
                  <a:srgbClr val="FFC000"/>
                </a:solidFill>
              </a:rPr>
              <a:t>前往该电影对应的豆瓣电影网页</a:t>
            </a:r>
            <a:r>
              <a:rPr lang="zh-CN" altLang="zh-CN" sz="2400" dirty="0"/>
              <a:t>的功能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F41469-8428-FF47-9F36-741F138C8C26}"/>
              </a:ext>
            </a:extLst>
          </p:cNvPr>
          <p:cNvSpPr txBox="1"/>
          <p:nvPr/>
        </p:nvSpPr>
        <p:spPr>
          <a:xfrm>
            <a:off x="0" y="299845"/>
            <a:ext cx="427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  </a:t>
            </a:r>
            <a:r>
              <a:rPr lang="en-US" altLang="zh-CN" sz="2800" dirty="0"/>
              <a:t>2</a:t>
            </a:r>
            <a:r>
              <a:rPr lang="zh-CN" altLang="en-US" sz="2800" dirty="0"/>
              <a:t>       功能说明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173810-955C-594C-94D7-286DEAFF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35" y="1450895"/>
            <a:ext cx="2160000" cy="46812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35A860-90D8-1240-A114-4AE4CA92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79" y="1450895"/>
            <a:ext cx="2160000" cy="46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4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14" y="299845"/>
            <a:ext cx="4267200" cy="523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30482" y="2610605"/>
            <a:ext cx="40757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</a:rPr>
              <a:t>内嵌浏览器</a:t>
            </a:r>
            <a:r>
              <a:rPr lang="zh-CN" altLang="zh-CN" sz="2800" b="1" dirty="0">
                <a:solidFill>
                  <a:srgbClr val="FFC000"/>
                </a:solidFill>
              </a:rPr>
              <a:t>页 </a:t>
            </a:r>
            <a:endParaRPr lang="en-US" altLang="zh-CN" sz="2800" b="1" dirty="0">
              <a:solidFill>
                <a:srgbClr val="FFC000"/>
              </a:solidFill>
            </a:endParaRPr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zh-CN" sz="2400" dirty="0"/>
              <a:t>本页面是一个内嵌在</a:t>
            </a:r>
            <a:r>
              <a:rPr lang="en-US" altLang="zh-CN" sz="2400" dirty="0"/>
              <a:t>APP</a:t>
            </a:r>
            <a:r>
              <a:rPr lang="zh-CN" altLang="zh-CN" sz="2400" dirty="0"/>
              <a:t>中的浏览器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F41469-8428-FF47-9F36-741F138C8C26}"/>
              </a:ext>
            </a:extLst>
          </p:cNvPr>
          <p:cNvSpPr txBox="1"/>
          <p:nvPr/>
        </p:nvSpPr>
        <p:spPr>
          <a:xfrm>
            <a:off x="0" y="299845"/>
            <a:ext cx="427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  </a:t>
            </a:r>
            <a:r>
              <a:rPr lang="en-US" altLang="zh-CN" sz="2800" dirty="0"/>
              <a:t>2</a:t>
            </a:r>
            <a:r>
              <a:rPr lang="zh-CN" altLang="en-US" sz="2800" dirty="0"/>
              <a:t>       功能说明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6259F6-47B7-0745-A529-E36A128D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357" y="1450895"/>
            <a:ext cx="2160000" cy="46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14" y="299845"/>
            <a:ext cx="4267200" cy="523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7101E6-E71F-D44D-AF52-FD1840BC8F4A}"/>
              </a:ext>
            </a:extLst>
          </p:cNvPr>
          <p:cNvSpPr txBox="1"/>
          <p:nvPr/>
        </p:nvSpPr>
        <p:spPr>
          <a:xfrm>
            <a:off x="0" y="299845"/>
            <a:ext cx="427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       </a:t>
            </a:r>
            <a:r>
              <a:rPr lang="en-US" altLang="zh-CN" sz="2800" dirty="0"/>
              <a:t>3</a:t>
            </a:r>
            <a:r>
              <a:rPr lang="zh-CN" altLang="en-US" sz="2800" dirty="0"/>
              <a:t>       整体演示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7B2822-A867-8F4B-B155-438453328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28" y="1378257"/>
            <a:ext cx="2436543" cy="49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1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TM03457452[[fn=天体]]</Template>
  <TotalTime>728</TotalTime>
  <Words>424</Words>
  <Application>Microsoft Macintosh PowerPoint</Application>
  <PresentationFormat>宽屏</PresentationFormat>
  <Paragraphs>58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天体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请老师批评指正！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核辐射探测器能谱定标方法研究</dc:title>
  <dc:creator>徐祈越</dc:creator>
  <cp:lastModifiedBy>徐祈越</cp:lastModifiedBy>
  <cp:revision>84</cp:revision>
  <dcterms:created xsi:type="dcterms:W3CDTF">2016-02-29T05:39:23Z</dcterms:created>
  <dcterms:modified xsi:type="dcterms:W3CDTF">2018-12-19T04:56:35Z</dcterms:modified>
</cp:coreProperties>
</file>